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4E99-55BB-4A20-B512-B91DD0914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EFEEF-6948-4CA7-89A7-DF2E5C168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DC13B-0E69-4F8C-9786-A2A9DCCA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4759-C0BF-43A0-97D2-8BB44B78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9AD1-83C9-464B-BF43-C5EF8E6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323E-C5BE-4093-920A-15E2026F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622B3-F993-456D-A4FD-335628B3E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CB68-C548-4BDD-ADB8-7DDB8EDF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47F0-A59E-49C3-98A4-243A02BB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FD84-28CA-47BE-A8AE-2E82AEDE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D0A76-7AD6-4B75-AFBC-BE81C3796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61D53-8A26-47CF-833A-226D9F434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894C6-A17A-4E70-ABBF-6AF637C0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CFB6-3910-4D81-9E7B-2C26B9E5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F6B0-FC21-47DE-9786-63131847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32FE-8750-4968-8E10-BA5B5449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9C35-0C64-430C-8C6A-5F5DFC9D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1A7F7-94D5-436C-B971-235E7A6E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C015F-ECB2-407D-B85E-0867F4D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2816-A1C7-4F41-AD2C-37AFBD30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3153-B18F-418A-AE0D-49E884A5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5EA7C-BEE1-47B5-B696-84183738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1E0FF-2140-448E-8A77-649BA8A7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69F1-FF5A-44F8-9129-F74DDD15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5988-1863-46C5-814A-2A24777E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0942-9531-4362-AA7B-C1919BDF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AD2-FC4F-480F-A634-B2CB4A5E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F8954-0144-4352-B846-3B85B4FF4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E0F8B-C8C6-44A4-9B26-84A52F1B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D5B5D-21D2-4383-9A2F-83DE9DD9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2267D-3262-482A-B3A8-03B1DC8F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0A83-2C14-4396-9940-367680A0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5C6E8-37E1-436E-93F1-72E69E95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FDD97-06E1-4121-A19C-CAE6AE2C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4B5C-9BD6-4A61-B605-08EBDFD2E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126CB-999C-4521-B580-F43A65AFE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EDC50-4633-4B72-9821-DDD448DD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6C552-6A26-4778-8A89-3E02AF3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93A96-7229-4D0F-ACA3-AA118130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C2C-CB20-45E0-A170-D77CCC66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52983-C7FF-4F96-8F54-24D2FC57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7DCD7-2D66-4820-9928-5064DEA6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82F71-C140-4EF2-8860-EE2E8217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126C3-E0F8-48CF-9C06-CE0239E8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572A8-14C3-435F-B6C4-69E33591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77F4B-77B3-46BD-BAEA-BD465AD9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491B-18A1-4120-8E93-3A658018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1007-4973-4C84-A7C3-E4521D56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AD506-6F35-4101-841C-E5AF8B0DB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FC2DB-A107-4319-AAE5-8AC349CC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2D25-E12E-442E-B5BB-578C1A40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3A348-2BEA-48E1-8F01-9B16DAAF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84A5-90A7-4426-817C-FAB7F414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4A588-07DB-4588-9CAF-C1EC5F28F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9859A-D933-4579-8A8B-47682F40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96ED-D019-4E8C-9BA7-2DE8A88D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9CA65-8F0C-496C-BE41-1F08CFA5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46A50-7DF9-4EEA-B8A2-CD8DD98C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F1E7E-566B-4131-B2B7-54460AEC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6DC3B-C9FE-461D-8016-F028527C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F100-131A-43EB-95B0-46090778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B9D4-21C1-4803-B0E3-3FCB409A7F0A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92DDB-47A1-4E80-9B69-B0AB1EF9E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8124-6FF9-452C-9645-2D38BB306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99C2-6D64-4D5B-8F24-70DE29334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01989/popul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thon-in-a-box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File:Email_Shiny_Ico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8D648-14FC-4C62-BD70-7A8E2F24AA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94922" y="-617618"/>
            <a:ext cx="4849499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22C02-AE26-4BDC-B1A8-607E5B954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9" y="62688"/>
            <a:ext cx="3946843" cy="120316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CD3FFB-8E77-40EE-B86C-220291600154}"/>
              </a:ext>
            </a:extLst>
          </p:cNvPr>
          <p:cNvSpPr txBox="1"/>
          <p:nvPr/>
        </p:nvSpPr>
        <p:spPr>
          <a:xfrm>
            <a:off x="640586" y="3817184"/>
            <a:ext cx="2192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 + members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F16D6-2541-4EB1-86A8-EDF046639591}"/>
              </a:ext>
            </a:extLst>
          </p:cNvPr>
          <p:cNvSpPr txBox="1"/>
          <p:nvPr/>
        </p:nvSpPr>
        <p:spPr>
          <a:xfrm>
            <a:off x="2170770" y="5991534"/>
            <a:ext cx="7850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Schools + 2-Year Schools + 4-Year Schools + Employers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8D8A0-0338-445F-92F5-F6D94108F49F}"/>
              </a:ext>
            </a:extLst>
          </p:cNvPr>
          <p:cNvSpPr txBox="1"/>
          <p:nvPr/>
        </p:nvSpPr>
        <p:spPr>
          <a:xfrm>
            <a:off x="8356038" y="3647906"/>
            <a:ext cx="2222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across the US and abroad</a:t>
            </a:r>
          </a:p>
        </p:txBody>
      </p:sp>
    </p:spTree>
    <p:extLst>
      <p:ext uri="{BB962C8B-B14F-4D97-AF65-F5344CB8AC3E}">
        <p14:creationId xmlns:p14="http://schemas.microsoft.com/office/powerpoint/2010/main" val="40456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CD3FFB-8E77-40EE-B86C-220291600154}"/>
              </a:ext>
            </a:extLst>
          </p:cNvPr>
          <p:cNvSpPr txBox="1"/>
          <p:nvPr/>
        </p:nvSpPr>
        <p:spPr>
          <a:xfrm>
            <a:off x="1497182" y="1754346"/>
            <a:ext cx="2192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Knowledge 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F16D6-2541-4EB1-86A8-EDF046639591}"/>
              </a:ext>
            </a:extLst>
          </p:cNvPr>
          <p:cNvSpPr txBox="1"/>
          <p:nvPr/>
        </p:nvSpPr>
        <p:spPr>
          <a:xfrm>
            <a:off x="3175003" y="5880022"/>
            <a:ext cx="4896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conference (300-400 attendees)</a:t>
            </a:r>
          </a:p>
          <a:p>
            <a:pPr algn="ctr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 in 2019 + San Diego in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8D8A0-0338-445F-92F5-F6D94108F49F}"/>
              </a:ext>
            </a:extLst>
          </p:cNvPr>
          <p:cNvSpPr txBox="1"/>
          <p:nvPr/>
        </p:nvSpPr>
        <p:spPr>
          <a:xfrm>
            <a:off x="7128366" y="1691551"/>
            <a:ext cx="3174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engagement with a large group of EL professionals (distance or in-person)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70780-2AD0-446C-BDE2-A955C2CC2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89442" y="1912184"/>
            <a:ext cx="38100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4103C1-0425-4008-ABE5-2A20E0169924}"/>
              </a:ext>
            </a:extLst>
          </p:cNvPr>
          <p:cNvSpPr txBox="1"/>
          <p:nvPr/>
        </p:nvSpPr>
        <p:spPr>
          <a:xfrm>
            <a:off x="594956" y="3138101"/>
            <a:ext cx="2192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updated blog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B4764D5-1DFD-436D-B54C-7F1F9271C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9" y="53357"/>
            <a:ext cx="3946843" cy="120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AE6B64-93F3-471E-8B79-57C36809E5A4}"/>
              </a:ext>
            </a:extLst>
          </p:cNvPr>
          <p:cNvSpPr txBox="1"/>
          <p:nvPr/>
        </p:nvSpPr>
        <p:spPr>
          <a:xfrm>
            <a:off x="8110429" y="3983246"/>
            <a:ext cx="2192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get involved – in large ways and small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B38EA-542F-49DB-9B66-9D58944E48FE}"/>
              </a:ext>
            </a:extLst>
          </p:cNvPr>
          <p:cNvSpPr txBox="1"/>
          <p:nvPr/>
        </p:nvSpPr>
        <p:spPr>
          <a:xfrm>
            <a:off x="1497182" y="4998909"/>
            <a:ext cx="2192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350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CDF34C7-A04F-482F-B9FB-7C6AA56F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9" y="62688"/>
            <a:ext cx="3946843" cy="1203169"/>
          </a:xfrm>
          <a:prstGeom prst="rect">
            <a:avLst/>
          </a:prstGeom>
        </p:spPr>
      </p:pic>
      <p:pic>
        <p:nvPicPr>
          <p:cNvPr id="1029" name="Picture 5" descr="CEIAacademy">
            <a:extLst>
              <a:ext uri="{FF2B5EF4-FFF2-40B4-BE49-F238E27FC236}">
                <a16:creationId xmlns:a16="http://schemas.microsoft.com/office/drawing/2014/main" id="{7A164D40-14A8-42F0-8892-CEC8A7E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53" y="5650992"/>
            <a:ext cx="4883847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0A9444-2691-4AA5-936D-A067D0E38B84}"/>
              </a:ext>
            </a:extLst>
          </p:cNvPr>
          <p:cNvSpPr txBox="1"/>
          <p:nvPr/>
        </p:nvSpPr>
        <p:spPr>
          <a:xfrm>
            <a:off x="148764" y="1758781"/>
            <a:ext cx="6273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new to experiential learning?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someone who is?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1C5E16-BBF7-4C7C-BC23-6E760BB12F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27" y="1113312"/>
            <a:ext cx="4210454" cy="3157537"/>
          </a:xfrm>
          <a:prstGeom prst="rect">
            <a:avLst/>
          </a:prstGeom>
        </p:spPr>
      </p:pic>
      <p:pic>
        <p:nvPicPr>
          <p:cNvPr id="1031" name="Picture 7" descr="IMG_7735">
            <a:extLst>
              <a:ext uri="{FF2B5EF4-FFF2-40B4-BE49-F238E27FC236}">
                <a16:creationId xmlns:a16="http://schemas.microsoft.com/office/drawing/2014/main" id="{6F22DB2E-C8A2-4992-ADA2-2EF919EA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4" y="3769800"/>
            <a:ext cx="447123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93C485-FE7C-4EFF-8522-A3216CAB5459}"/>
              </a:ext>
            </a:extLst>
          </p:cNvPr>
          <p:cNvSpPr txBox="1"/>
          <p:nvPr/>
        </p:nvSpPr>
        <p:spPr>
          <a:xfrm>
            <a:off x="4619994" y="3286562"/>
            <a:ext cx="3234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out CEIA Academy!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day training event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Capped around 25 attendees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Outcomes-focused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interactive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7D921D-CD3D-4CC7-9FD3-4F379730AD32}"/>
              </a:ext>
            </a:extLst>
          </p:cNvPr>
          <p:cNvSpPr txBox="1"/>
          <p:nvPr/>
        </p:nvSpPr>
        <p:spPr>
          <a:xfrm>
            <a:off x="7534700" y="5023872"/>
            <a:ext cx="443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11-13.June.2019 – Vail, Colorado</a:t>
            </a:r>
          </a:p>
        </p:txBody>
      </p:sp>
    </p:spTree>
    <p:extLst>
      <p:ext uri="{BB962C8B-B14F-4D97-AF65-F5344CB8AC3E}">
        <p14:creationId xmlns:p14="http://schemas.microsoft.com/office/powerpoint/2010/main" val="7301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B8F69C-38F1-4DE6-A449-DD5AE4516E8B}"/>
              </a:ext>
            </a:extLst>
          </p:cNvPr>
          <p:cNvSpPr txBox="1"/>
          <p:nvPr/>
        </p:nvSpPr>
        <p:spPr>
          <a:xfrm>
            <a:off x="863600" y="1848762"/>
            <a:ext cx="1046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contact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Zach Osborne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Director of Internships, Career Services, and Study Abroad at Menlo College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Vice President of Region 7, which includes California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- 650.543.4097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zach.osborne@menlo.edu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info, refer to the CEIA card in your materials and check out the website: www.ceiainc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.org!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CCA504-8732-4011-B70E-F09B9E3F8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9" y="62688"/>
            <a:ext cx="3946843" cy="1203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ED30F-DFF8-4776-A47E-38218BB251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51155" y="3724504"/>
            <a:ext cx="2040673" cy="2040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E717C-11D3-4503-8FEB-A24055249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474103" y="3836017"/>
            <a:ext cx="2040673" cy="20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100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Osborne</dc:creator>
  <cp:lastModifiedBy>Veronica Pantoja</cp:lastModifiedBy>
  <cp:revision>6</cp:revision>
  <dcterms:created xsi:type="dcterms:W3CDTF">2018-10-31T13:50:29Z</dcterms:created>
  <dcterms:modified xsi:type="dcterms:W3CDTF">2018-11-15T00:03:06Z</dcterms:modified>
</cp:coreProperties>
</file>